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3599973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howGuides="1">
      <p:cViewPr>
        <p:scale>
          <a:sx n="20" d="100"/>
          <a:sy n="20" d="100"/>
        </p:scale>
        <p:origin x="2688" y="-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1pPr>
    <a:lvl2pPr marL="1530386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2pPr>
    <a:lvl3pPr marL="3060771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3pPr>
    <a:lvl4pPr marL="4591157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4pPr>
    <a:lvl5pPr marL="6121542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5pPr>
    <a:lvl6pPr marL="7651928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6pPr>
    <a:lvl7pPr marL="9182313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7pPr>
    <a:lvl8pPr marL="10712699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8pPr>
    <a:lvl9pPr marL="12243084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63199D8-B302-66D2-4A1E-347CA0453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4" b="14"/>
          <a:stretch/>
        </p:blipFill>
        <p:spPr>
          <a:xfrm>
            <a:off x="0" y="-20022"/>
            <a:ext cx="35989879" cy="503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75" userDrawn="1">
          <p15:clr>
            <a:srgbClr val="F26B43"/>
          </p15:clr>
        </p15:guide>
        <p15:guide id="2" orient="horz" pos="27985" userDrawn="1">
          <p15:clr>
            <a:srgbClr val="F26B43"/>
          </p15:clr>
        </p15:guide>
        <p15:guide id="3" pos="1065" userDrawn="1">
          <p15:clr>
            <a:srgbClr val="F26B43"/>
          </p15:clr>
        </p15:guide>
        <p15:guide id="4" pos="15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9687798" y="44521822"/>
            <a:ext cx="14253290" cy="4345439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Ufficio Anagrafe Comunale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Aperto dal Lun al Ven 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dalle 9:00 alle 12:00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85E72-48EC-011E-F987-FA115E52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097" y="44521822"/>
            <a:ext cx="7815902" cy="44760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0594167"/>
            <a:ext cx="15138400" cy="20566987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</TotalTime>
  <Words>125</Words>
  <Application>Microsoft Office PowerPoint</Application>
  <PresentationFormat>Personalizzato</PresentationFormat>
  <Paragraphs>14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francesca vannucchi</cp:lastModifiedBy>
  <cp:revision>14</cp:revision>
  <dcterms:created xsi:type="dcterms:W3CDTF">2025-09-09T13:39:23Z</dcterms:created>
  <dcterms:modified xsi:type="dcterms:W3CDTF">2025-09-16T08:38:48Z</dcterms:modified>
  <cp:category/>
</cp:coreProperties>
</file>